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  <p:sldId id="277" r:id="rId8"/>
    <p:sldId id="271" r:id="rId9"/>
    <p:sldId id="278" r:id="rId10"/>
    <p:sldId id="258" r:id="rId11"/>
    <p:sldId id="275" r:id="rId12"/>
    <p:sldId id="274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54C21-0CBC-4C56-8B46-58EBF06F7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DC253-A9C9-4389-A6B4-B5F811B12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BC5EC-B13C-4922-9489-F7682DAF1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2330E-2061-4336-A630-0F2E7ABC1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8924-E82A-445E-8892-8222ADB78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007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7897-4E23-44BB-A633-40E1A5F8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A1E11-6595-4AFE-8DCC-7C0442AD2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34ED2-AB2B-4959-99A1-3AAF8CC56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535B8-2196-4D33-AAC6-EB0DC21E4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5E20B-F3B2-466D-99DE-B41FEFB8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8675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F8EA89-7076-4403-A5CE-B9B43BB4A8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A2254-7985-48DB-9AF4-8E9EF1763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774A8-7B80-4A5D-86CD-F2A85114D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69445-18B9-4805-A8C9-67D7308E9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56027-8756-4202-9970-F5B3575B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9085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23299-9CE7-48F8-A304-C7E6BB56A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C44B5-550C-4AC1-B504-87BD875E1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70044-CFC7-477E-A533-EAE2261BD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B1E8E-20B3-4492-B6AC-A29C7F7A1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3E207-872F-4906-8DEB-1A6AC4EF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0712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3BF4-A9BB-4B4C-A063-820C12F14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15CC0-9FA4-43CD-92E3-3AF1FD790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84FE3-B248-4ADB-BF60-3CEBA336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9AAF8-5E0F-49EA-A656-25DF4509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00721-C7A0-40C6-9D41-F7827C706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9901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6CE2-6F08-46FB-B8EF-DDA4D2118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653BE-C944-4170-9174-9CE38211A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24B12-549F-43AF-AE88-8F32C1A28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4C7C8-B544-4D61-AE38-0BDE1164B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94A89-3448-466D-AF26-A9BC90AA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6FDC9-4754-4794-B441-58EF3148B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882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75901-A6B0-4971-8C00-BEE78C52F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3AEE8-ACD6-44D5-BC40-A5D8120E8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B0D76-4D17-42FD-BB77-8090085A5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5CEB0-8A35-40AB-8A7F-3C8A54B17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FB43D-3192-403F-9B64-3214CCEBA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8C0C0A-4C1C-4E7D-8B82-79708F28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14415-25C0-4AD5-9046-E4E3505A4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AE4100-7C12-4412-AD3E-38239E45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1873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3613A-3187-41BF-B86D-15E7DFEDC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03B7A3-5CF7-4F37-A198-8CACB9DB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94AEEE-3B58-47D0-A478-00D37B43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70D9C-1BD9-446B-8DD8-3F319ACA3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9195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7E7AAD-423C-4DC8-B931-5EAB06D5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B5FA03-97FB-4B7B-B42B-A8D59CBC8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29F54-212D-4D33-AC83-A94749ED4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4632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CFBF1-1612-4C6F-B63C-B19D6531E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88AB-92FB-4DC8-B2E2-0B2F57945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C275B-2D9F-4E69-96CA-CE359206D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C240B-C916-47DA-9B28-4AFF7FBC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A0DA5-99C5-45D7-ADDA-03FCF60A1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81115-D8ED-4C6F-99B3-05AD4126E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3706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21904-1B78-42B6-A543-28F374AF1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9F8C89-F7D4-41BD-A225-ACDE29DB5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2127A-0B4C-47BC-AEF3-3298F3C66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2A073F-F805-4108-A254-3E230C974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8E5DD-C11E-4E52-BB0E-CCF0F376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A3DC6F-692F-43CC-800F-D58ABEC3E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5408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9A3F1E-ADF0-4DBE-A542-A36D5140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52AE4-1CC0-4DD6-A7E2-4AE78918D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DA123-5905-435B-8462-928421758D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CF3D3-59F8-4CDC-8E20-02FF808DFBC1}" type="datetimeFigureOut">
              <a:rPr lang="en-AE" smtClean="0"/>
              <a:t>15/09/2025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8BC6D-71C1-4076-B362-F25F43F82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55BDF-7C52-4FD0-92A2-2FDC1E1A8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C9C8C-039E-49F0-B3C0-87BE97FA8278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830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797" y="457201"/>
            <a:ext cx="11326878" cy="2822155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ഹാ! എത്ര മോദം എന്‍ സ്വര്‍ഗ്ഗതാതന്‍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ചൊല്ലുന്നു തന്‍ സ്നേഹം തന്‍ വേദത്തില്‍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കാണുന്നതില്‍ ഞാന്‍ വിസ്മയകാര്യം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യേശുവിന്‍ സ്നേഹമതി വിശേഷം</a:t>
            </a:r>
            <a:br>
              <a:rPr lang="en-US" sz="3200" dirty="0"/>
            </a:br>
            <a:endParaRPr lang="ml-IN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7305C74-06E6-E68E-FB78-6F73B9227D6C}"/>
              </a:ext>
            </a:extLst>
          </p:cNvPr>
          <p:cNvSpPr txBox="1">
            <a:spLocks/>
          </p:cNvSpPr>
          <p:nvPr/>
        </p:nvSpPr>
        <p:spPr>
          <a:xfrm>
            <a:off x="550797" y="3050756"/>
            <a:ext cx="10764903" cy="31119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Ha! </a:t>
            </a:r>
            <a:r>
              <a:rPr lang="en-US" sz="4000" b="1" dirty="0" err="1"/>
              <a:t>ethra</a:t>
            </a:r>
            <a:r>
              <a:rPr lang="en-US" sz="4000" b="1" dirty="0"/>
              <a:t> </a:t>
            </a:r>
            <a:r>
              <a:rPr lang="en-US" sz="4000" b="1" dirty="0" err="1"/>
              <a:t>modam</a:t>
            </a:r>
            <a:r>
              <a:rPr lang="en-US" sz="4000" b="1" dirty="0"/>
              <a:t> </a:t>
            </a:r>
            <a:r>
              <a:rPr lang="en-US" sz="4000" b="1" dirty="0" err="1"/>
              <a:t>en</a:t>
            </a:r>
            <a:r>
              <a:rPr lang="en-US" sz="4000" b="1" dirty="0"/>
              <a:t> </a:t>
            </a:r>
            <a:r>
              <a:rPr lang="en-US" sz="4000" b="1" dirty="0" err="1"/>
              <a:t>swargga</a:t>
            </a:r>
            <a:r>
              <a:rPr lang="en-US" sz="4000" b="1" dirty="0"/>
              <a:t> </a:t>
            </a:r>
            <a:r>
              <a:rPr lang="en-US" sz="4000" b="1" dirty="0" err="1"/>
              <a:t>thaathan</a:t>
            </a:r>
            <a:endParaRPr lang="en-US" sz="4000" b="1" dirty="0"/>
          </a:p>
          <a:p>
            <a:pPr algn="l"/>
            <a:r>
              <a:rPr lang="en-US" sz="4000" b="1" dirty="0" err="1"/>
              <a:t>Chollunnu</a:t>
            </a:r>
            <a:r>
              <a:rPr lang="en-US" sz="4000" b="1" dirty="0"/>
              <a:t> than </a:t>
            </a:r>
            <a:r>
              <a:rPr lang="en-US" sz="4000" b="1" dirty="0" err="1"/>
              <a:t>sneham</a:t>
            </a:r>
            <a:r>
              <a:rPr lang="en-US" sz="4000" b="1" dirty="0"/>
              <a:t> than </a:t>
            </a:r>
            <a:r>
              <a:rPr lang="en-US" sz="4000" b="1" dirty="0" err="1"/>
              <a:t>vedathil</a:t>
            </a:r>
            <a:endParaRPr lang="en-US" sz="4000" b="1" dirty="0"/>
          </a:p>
          <a:p>
            <a:pPr algn="l"/>
            <a:r>
              <a:rPr lang="en-US" sz="4000" b="1" dirty="0" err="1"/>
              <a:t>Kaanunn</a:t>
            </a:r>
            <a:r>
              <a:rPr lang="en-US" sz="4000" b="1" dirty="0"/>
              <a:t> </a:t>
            </a:r>
            <a:r>
              <a:rPr lang="en-US" sz="4000" b="1" dirty="0" err="1"/>
              <a:t>athil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vismaya</a:t>
            </a:r>
            <a:r>
              <a:rPr lang="en-US" sz="4000" b="1" dirty="0"/>
              <a:t> </a:t>
            </a:r>
            <a:r>
              <a:rPr lang="en-US" sz="4000" b="1" dirty="0" err="1"/>
              <a:t>kaaryam</a:t>
            </a:r>
            <a:endParaRPr lang="en-US" sz="4000" b="1" dirty="0"/>
          </a:p>
          <a:p>
            <a:pPr algn="l"/>
            <a:r>
              <a:rPr lang="en-US" sz="4000" b="1" dirty="0" err="1"/>
              <a:t>Yeshuvin</a:t>
            </a:r>
            <a:r>
              <a:rPr lang="en-US" sz="4000" b="1" dirty="0"/>
              <a:t> </a:t>
            </a:r>
            <a:r>
              <a:rPr lang="en-US" sz="4000" b="1" dirty="0" err="1"/>
              <a:t>snehamathi</a:t>
            </a:r>
            <a:r>
              <a:rPr lang="en-US" sz="4000" b="1" dirty="0"/>
              <a:t> </a:t>
            </a:r>
            <a:r>
              <a:rPr lang="en-US" sz="4000" b="1" dirty="0" err="1"/>
              <a:t>vishesham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95134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18F30-F3F2-4A72-6402-A9B4D10E7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7A550-CB2D-0CAC-179A-F77D33C91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സ്നേഹിക്കുന്നു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സ്നേഹിക്കുന്നെന്നെയും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26B2B1F-4903-F44A-3E63-8DAB693AC6F4}"/>
              </a:ext>
            </a:extLst>
          </p:cNvPr>
          <p:cNvSpPr txBox="1">
            <a:spLocks/>
          </p:cNvSpPr>
          <p:nvPr/>
        </p:nvSpPr>
        <p:spPr>
          <a:xfrm>
            <a:off x="456373" y="306980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Snehikkunnu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Snehikuunn-enneyum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54513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സ്നേഹിക്കുന്നു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സ്നേഹിക്കുന്നെന്നെയും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7305C74-06E6-E68E-FB78-6F73B9227D6C}"/>
              </a:ext>
            </a:extLst>
          </p:cNvPr>
          <p:cNvSpPr txBox="1">
            <a:spLocks/>
          </p:cNvSpPr>
          <p:nvPr/>
        </p:nvSpPr>
        <p:spPr>
          <a:xfrm>
            <a:off x="456373" y="306980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Snehikkunnu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Snehikuunn-enneyum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7971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927" y="250403"/>
            <a:ext cx="11398898" cy="317859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br>
              <a:rPr lang="en-US" sz="3200" dirty="0"/>
            </a:br>
            <a:br>
              <a:rPr lang="en-US" sz="3200" dirty="0"/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ഓടിയാലും തന്നെ ഞാന്‍ മറന്നു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 താനത്യന്തം സ്നേഹിക്കുന്നു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തന്‍ സ്നേഹക്കൈകളിലേക്കോടുന്നു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യേശു തന്‍സ്നേഹത്തെ ഓര്‍ക്കിലിന്നു</a:t>
            </a:r>
            <a:br>
              <a:rPr lang="ml-IN" sz="3200" dirty="0"/>
            </a:br>
            <a:r>
              <a:rPr lang="en-US" sz="1200" dirty="0"/>
              <a:t>  </a:t>
            </a:r>
            <a:br>
              <a:rPr lang="en-US" sz="3200" dirty="0"/>
            </a:br>
            <a:br>
              <a:rPr lang="en-US" sz="1600" dirty="0"/>
            </a:br>
            <a:endParaRPr lang="en-US" sz="3200" i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7EBE9D8-3D7C-B748-456C-A1B0FF448587}"/>
              </a:ext>
            </a:extLst>
          </p:cNvPr>
          <p:cNvSpPr txBox="1">
            <a:spLocks/>
          </p:cNvSpPr>
          <p:nvPr/>
        </p:nvSpPr>
        <p:spPr>
          <a:xfrm>
            <a:off x="535927" y="2838450"/>
            <a:ext cx="11398898" cy="3857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5000"/>
              </a:lnSpc>
            </a:pPr>
            <a:r>
              <a:rPr lang="en-US" sz="4400" b="1" dirty="0" err="1"/>
              <a:t>Odiyaalum</a:t>
            </a:r>
            <a:r>
              <a:rPr lang="en-US" sz="4400" b="1" dirty="0"/>
              <a:t> </a:t>
            </a:r>
            <a:r>
              <a:rPr lang="en-US" sz="4400" b="1" dirty="0" err="1"/>
              <a:t>thanne</a:t>
            </a:r>
            <a:r>
              <a:rPr lang="en-US" sz="4400" b="1" dirty="0"/>
              <a:t> </a:t>
            </a:r>
            <a:r>
              <a:rPr lang="en-US" sz="4400" b="1" dirty="0" err="1"/>
              <a:t>njaan</a:t>
            </a:r>
            <a:r>
              <a:rPr lang="en-US" sz="4400" b="1" dirty="0"/>
              <a:t> </a:t>
            </a:r>
            <a:r>
              <a:rPr lang="en-US" sz="4400" b="1" dirty="0" err="1"/>
              <a:t>marannu</a:t>
            </a:r>
            <a:br>
              <a:rPr lang="en-US" sz="2800" b="1" dirty="0"/>
            </a:br>
            <a:r>
              <a:rPr lang="en-US" sz="4400" b="1" dirty="0"/>
              <a:t>Enne </a:t>
            </a:r>
            <a:r>
              <a:rPr lang="en-US" sz="4400" b="1" dirty="0" err="1"/>
              <a:t>thaan</a:t>
            </a:r>
            <a:r>
              <a:rPr lang="en-US" sz="4400" b="1" dirty="0"/>
              <a:t> </a:t>
            </a:r>
            <a:r>
              <a:rPr lang="en-US" sz="4400" b="1" dirty="0" err="1"/>
              <a:t>athyantham</a:t>
            </a:r>
            <a:r>
              <a:rPr lang="en-US" sz="4400" b="1" dirty="0"/>
              <a:t> </a:t>
            </a:r>
            <a:r>
              <a:rPr lang="en-US" sz="4400" b="1" dirty="0" err="1"/>
              <a:t>snehikkunnu</a:t>
            </a:r>
            <a:br>
              <a:rPr lang="en-US" sz="2800" b="1" dirty="0"/>
            </a:br>
            <a:r>
              <a:rPr lang="en-US" sz="4400" b="1" dirty="0"/>
              <a:t>Than </a:t>
            </a:r>
            <a:r>
              <a:rPr lang="en-US" sz="4400" b="1" dirty="0" err="1"/>
              <a:t>sneha</a:t>
            </a:r>
            <a:r>
              <a:rPr lang="en-US" sz="4400" b="1" dirty="0"/>
              <a:t> </a:t>
            </a:r>
            <a:r>
              <a:rPr lang="en-US" sz="4400" b="1" dirty="0" err="1"/>
              <a:t>kkaikali</a:t>
            </a:r>
            <a:r>
              <a:rPr lang="en-US" sz="4400" b="1" dirty="0"/>
              <a:t> </a:t>
            </a:r>
            <a:r>
              <a:rPr lang="en-US" sz="4400" b="1" dirty="0" err="1"/>
              <a:t>lekk-odunnu</a:t>
            </a:r>
            <a:br>
              <a:rPr lang="en-US" sz="2800" b="1" dirty="0"/>
            </a:br>
            <a:r>
              <a:rPr lang="en-US" sz="4400" b="1" dirty="0"/>
              <a:t>Yeshu than </a:t>
            </a:r>
            <a:r>
              <a:rPr lang="en-US" sz="4400" b="1" dirty="0" err="1"/>
              <a:t>snehathe</a:t>
            </a:r>
            <a:r>
              <a:rPr lang="en-US" sz="4400" b="1" dirty="0"/>
              <a:t> </a:t>
            </a:r>
            <a:r>
              <a:rPr lang="en-US" sz="4400" b="1" dirty="0" err="1"/>
              <a:t>orkkil</a:t>
            </a:r>
            <a:r>
              <a:rPr lang="en-US" sz="4400" b="1" dirty="0"/>
              <a:t> </a:t>
            </a:r>
            <a:r>
              <a:rPr lang="en-US" sz="4400" b="1" dirty="0" err="1"/>
              <a:t>innu</a:t>
            </a:r>
            <a:r>
              <a:rPr lang="en-US" sz="4400" b="1" dirty="0"/>
              <a:t>-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38785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C6315-C188-EB7E-F299-09844F72C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A764B-2580-3370-4081-D69C96A24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സ്നേഹിക്കുന്നു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സ്നേഹിക്കുന്നെന്നെയും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E2BFC71-58D9-67AC-ED30-0A1B93E92459}"/>
              </a:ext>
            </a:extLst>
          </p:cNvPr>
          <p:cNvSpPr txBox="1">
            <a:spLocks/>
          </p:cNvSpPr>
          <p:nvPr/>
        </p:nvSpPr>
        <p:spPr>
          <a:xfrm>
            <a:off x="456373" y="306980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Snehikkunnu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Snehikuunn-enneyum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95552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084" y="172585"/>
            <a:ext cx="11155428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യേശു സ്നേഹിക്കുന്നെന്നെ എത്രയും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സ്നേഹിച്ചിടുന്നു ഞാനവനെയും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സ്വര്‍ഗ്ഗം താന്‍ വിട്ടിറങ്ങി സ്നേഹത്താല്‍</a:t>
            </a:r>
            <a:b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ക്രൂശില്‍ മരിച്ചതും തന്‍സ്നേഹത്താല്‍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7305C74-06E6-E68E-FB78-6F73B9227D6C}"/>
              </a:ext>
            </a:extLst>
          </p:cNvPr>
          <p:cNvSpPr txBox="1">
            <a:spLocks/>
          </p:cNvSpPr>
          <p:nvPr/>
        </p:nvSpPr>
        <p:spPr>
          <a:xfrm>
            <a:off x="541272" y="2717379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4000" b="1" dirty="0"/>
            </a:br>
            <a:br>
              <a:rPr lang="en-US" sz="2000" b="1" dirty="0"/>
            </a:br>
            <a:r>
              <a:rPr lang="en-US" sz="4000" b="1" dirty="0"/>
              <a:t>Yeshu </a:t>
            </a:r>
            <a:r>
              <a:rPr lang="en-US" sz="4000" b="1" dirty="0" err="1"/>
              <a:t>snehikkunn</a:t>
            </a:r>
            <a:r>
              <a:rPr lang="en-US" sz="4000" b="1" dirty="0"/>
              <a:t> </a:t>
            </a:r>
            <a:r>
              <a:rPr lang="en-US" sz="4000" b="1" dirty="0" err="1"/>
              <a:t>enne</a:t>
            </a:r>
            <a:r>
              <a:rPr lang="en-US" sz="4000" b="1" dirty="0"/>
              <a:t> </a:t>
            </a:r>
            <a:r>
              <a:rPr lang="en-US" sz="4000" b="1" dirty="0" err="1"/>
              <a:t>ethrayum</a:t>
            </a:r>
            <a:endParaRPr lang="en-US" sz="4000" b="1" dirty="0"/>
          </a:p>
          <a:p>
            <a:pPr algn="l"/>
            <a:r>
              <a:rPr lang="en-US" sz="4000" b="1" dirty="0" err="1"/>
              <a:t>Snehichidunnu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avaneyum</a:t>
            </a:r>
            <a:endParaRPr lang="en-US" sz="4000" b="1" dirty="0"/>
          </a:p>
          <a:p>
            <a:pPr algn="l"/>
            <a:r>
              <a:rPr lang="en-US" sz="4000" b="1" dirty="0" err="1"/>
              <a:t>Swarggam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r>
              <a:rPr lang="en-US" sz="4000" b="1" dirty="0"/>
              <a:t> </a:t>
            </a:r>
            <a:r>
              <a:rPr lang="en-US" sz="4000" b="1" dirty="0" err="1"/>
              <a:t>vittirangi</a:t>
            </a:r>
            <a:r>
              <a:rPr lang="en-US" sz="4000" b="1" dirty="0"/>
              <a:t> </a:t>
            </a:r>
            <a:r>
              <a:rPr lang="en-US" sz="4000" b="1" dirty="0" err="1"/>
              <a:t>snehathaal</a:t>
            </a:r>
            <a:endParaRPr lang="en-US" sz="4000" b="1" dirty="0"/>
          </a:p>
          <a:p>
            <a:pPr algn="l"/>
            <a:r>
              <a:rPr lang="en-US" sz="4000" b="1" dirty="0" err="1"/>
              <a:t>Krooshil</a:t>
            </a:r>
            <a:r>
              <a:rPr lang="en-US" sz="4000" b="1" dirty="0"/>
              <a:t> </a:t>
            </a:r>
            <a:r>
              <a:rPr lang="en-US" sz="4000" b="1" dirty="0" err="1"/>
              <a:t>marichathum</a:t>
            </a:r>
            <a:r>
              <a:rPr lang="en-US" sz="4000" b="1" dirty="0"/>
              <a:t> than </a:t>
            </a:r>
            <a:r>
              <a:rPr lang="en-US" sz="4000" b="1" dirty="0" err="1"/>
              <a:t>snehathaal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36676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94BCD-F317-624B-8042-749AB15C4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9401-1176-7F54-4112-5AA3112E6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സ്നേഹിക്കുന്നു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സ്നേഹിക്കുന്നെന്നെയും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863D4B4-7AF6-BCD9-699D-9B370E4E27BE}"/>
              </a:ext>
            </a:extLst>
          </p:cNvPr>
          <p:cNvSpPr txBox="1">
            <a:spLocks/>
          </p:cNvSpPr>
          <p:nvPr/>
        </p:nvSpPr>
        <p:spPr>
          <a:xfrm>
            <a:off x="456373" y="306980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Snehikkunnu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Snehikuunn-enneyum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939472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F106-93B0-457E-A74E-ED973394C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24" y="3271052"/>
            <a:ext cx="11649075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en-US" sz="4000" b="1" dirty="0" err="1"/>
              <a:t>Vishramam</a:t>
            </a:r>
            <a:r>
              <a:rPr lang="en-US" sz="4000" b="1" dirty="0"/>
              <a:t> </a:t>
            </a:r>
            <a:r>
              <a:rPr lang="en-US" sz="4000" b="1" dirty="0" err="1"/>
              <a:t>ereyund</a:t>
            </a:r>
            <a:r>
              <a:rPr lang="en-US" sz="4000" b="1" dirty="0"/>
              <a:t> </a:t>
            </a:r>
            <a:r>
              <a:rPr lang="en-US" sz="4000" b="1" dirty="0" err="1"/>
              <a:t>eeyurappil</a:t>
            </a:r>
            <a:br>
              <a:rPr lang="en-US" sz="4000" b="1" dirty="0"/>
            </a:br>
            <a:r>
              <a:rPr lang="en-US" sz="4000" b="1" dirty="0" err="1"/>
              <a:t>Aashrayathaal</a:t>
            </a:r>
            <a:r>
              <a:rPr lang="en-US" sz="4000" b="1" dirty="0"/>
              <a:t> </a:t>
            </a:r>
            <a:r>
              <a:rPr lang="en-US" sz="4000" b="1" dirty="0" err="1"/>
              <a:t>undu</a:t>
            </a:r>
            <a:r>
              <a:rPr lang="en-US" sz="4000" b="1" dirty="0"/>
              <a:t> </a:t>
            </a:r>
            <a:r>
              <a:rPr lang="en-US" sz="4000" b="1" dirty="0" err="1"/>
              <a:t>vaazhvum</a:t>
            </a:r>
            <a:r>
              <a:rPr lang="en-US" sz="4000" b="1" dirty="0"/>
              <a:t> </a:t>
            </a:r>
            <a:r>
              <a:rPr lang="en-US" sz="4000" b="1" dirty="0" err="1"/>
              <a:t>thannil</a:t>
            </a:r>
            <a:br>
              <a:rPr lang="en-US" sz="4000" b="1" dirty="0"/>
            </a:br>
            <a:r>
              <a:rPr lang="en-US" sz="4000" b="1" dirty="0" err="1"/>
              <a:t>Chollukil</a:t>
            </a:r>
            <a:r>
              <a:rPr lang="en-US" sz="4000" b="1" dirty="0"/>
              <a:t> </a:t>
            </a:r>
            <a:r>
              <a:rPr lang="en-US" sz="4000" b="1" dirty="0" err="1"/>
              <a:t>eshu</a:t>
            </a:r>
            <a:r>
              <a:rPr lang="en-US" sz="4000" b="1" dirty="0"/>
              <a:t> </a:t>
            </a:r>
            <a:r>
              <a:rPr lang="en-US" sz="4000" b="1" dirty="0" err="1"/>
              <a:t>snehikku-nnennu</a:t>
            </a:r>
            <a:br>
              <a:rPr lang="en-US" sz="4000" b="1" dirty="0"/>
            </a:br>
            <a:r>
              <a:rPr lang="en-US" sz="4000" b="1" dirty="0" err="1"/>
              <a:t>Saathaan</a:t>
            </a:r>
            <a:r>
              <a:rPr lang="en-US" sz="4000" b="1" dirty="0"/>
              <a:t> </a:t>
            </a:r>
            <a:r>
              <a:rPr lang="en-US" sz="4000" b="1" dirty="0" err="1"/>
              <a:t>bhayann-udan</a:t>
            </a:r>
            <a:r>
              <a:rPr lang="en-US" sz="4000" b="1" dirty="0"/>
              <a:t> </a:t>
            </a:r>
            <a:r>
              <a:rPr lang="en-US" sz="4000" b="1" dirty="0" err="1"/>
              <a:t>mandidunnu</a:t>
            </a:r>
            <a:endParaRPr lang="en-US" sz="36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5639B8-0E97-1EE4-2F0F-FA09CB4045CD}"/>
              </a:ext>
            </a:extLst>
          </p:cNvPr>
          <p:cNvSpPr txBox="1"/>
          <p:nvPr/>
        </p:nvSpPr>
        <p:spPr>
          <a:xfrm>
            <a:off x="542924" y="419011"/>
            <a:ext cx="11344275" cy="2580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വിശ്രമമേറെയുണ്ടീയുറപ്പില്‍</a:t>
            </a:r>
          </a:p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ആശ്രയത്താലുണ്ടു വാഴ്വും തന്നില്‍</a:t>
            </a:r>
          </a:p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ചൊല്ലുകിലേശു സ്നേഹിക്കുന്നെന്നു</a:t>
            </a:r>
          </a:p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സാത്താന്‍ ഭയന്നുടന്‍ മണ്ടിടുന്നു-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812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842D9-01DF-5B08-B8B4-189BFF093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2A421-DC1F-3F37-6670-A7140FFDC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373" y="0"/>
            <a:ext cx="11611802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സ്നേഹിക്കുന്നു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എത്രമോദം താന്‍ സ്നേഹിക്കുന്നു</a:t>
            </a:r>
            <a:b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i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സ്നേഹിക്കുന്നെന്നെയും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26147D4-657A-D295-9C09-A6ECA99DFDE4}"/>
              </a:ext>
            </a:extLst>
          </p:cNvPr>
          <p:cNvSpPr txBox="1">
            <a:spLocks/>
          </p:cNvSpPr>
          <p:nvPr/>
        </p:nvSpPr>
        <p:spPr>
          <a:xfrm>
            <a:off x="456373" y="3069804"/>
            <a:ext cx="11031603" cy="31869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000" b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Snehikkunnu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Ethra</a:t>
            </a:r>
            <a:r>
              <a:rPr lang="en-US" sz="4000" b="1" i="1" dirty="0"/>
              <a:t> </a:t>
            </a:r>
            <a:r>
              <a:rPr lang="en-US" sz="4000" b="1" i="1" dirty="0" err="1"/>
              <a:t>modam</a:t>
            </a:r>
            <a:r>
              <a:rPr lang="en-US" sz="4000" b="1" i="1" dirty="0"/>
              <a:t> </a:t>
            </a:r>
            <a:r>
              <a:rPr lang="en-US" sz="4000" b="1" i="1" dirty="0" err="1"/>
              <a:t>thaan</a:t>
            </a:r>
            <a:r>
              <a:rPr lang="en-US" sz="4000" b="1" i="1" dirty="0"/>
              <a:t> </a:t>
            </a:r>
            <a:r>
              <a:rPr lang="en-US" sz="4000" b="1" i="1" dirty="0" err="1"/>
              <a:t>snehikkunnu</a:t>
            </a:r>
            <a:br>
              <a:rPr lang="en-US" sz="4000" b="1" i="1" dirty="0"/>
            </a:br>
            <a:r>
              <a:rPr lang="en-US" sz="4000" b="1" i="1" dirty="0" err="1"/>
              <a:t>Snehikuunn-enneyum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1432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67409-E836-942A-255D-D2857135B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870A3-E86C-41A0-059A-8DDF837FF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24" y="3271052"/>
            <a:ext cx="11649075" cy="3186987"/>
          </a:xfrm>
        </p:spPr>
        <p:txBody>
          <a:bodyPr anchor="ctr">
            <a:noAutofit/>
          </a:bodyPr>
          <a:lstStyle/>
          <a:p>
            <a:pPr algn="l">
              <a:lnSpc>
                <a:spcPts val="5000"/>
              </a:lnSpc>
            </a:pPr>
            <a:r>
              <a:rPr lang="en-US" sz="4000" b="1" dirty="0"/>
              <a:t>Maa </a:t>
            </a:r>
            <a:r>
              <a:rPr lang="en-US" sz="4000" b="1" dirty="0" err="1"/>
              <a:t>raaja</a:t>
            </a:r>
            <a:r>
              <a:rPr lang="en-US" sz="4000" b="1" dirty="0"/>
              <a:t> </a:t>
            </a:r>
            <a:r>
              <a:rPr lang="en-US" sz="4000" b="1" dirty="0" err="1"/>
              <a:t>saundaryam</a:t>
            </a:r>
            <a:r>
              <a:rPr lang="en-US" sz="4000" b="1" dirty="0"/>
              <a:t> </a:t>
            </a:r>
            <a:r>
              <a:rPr lang="en-US" sz="4000" b="1" dirty="0" err="1"/>
              <a:t>kaaanunneram</a:t>
            </a:r>
            <a:br>
              <a:rPr lang="en-US" sz="4000" b="1" dirty="0"/>
            </a:br>
            <a:r>
              <a:rPr lang="en-US" sz="4000" b="1" dirty="0" err="1"/>
              <a:t>Paadaan</a:t>
            </a:r>
            <a:r>
              <a:rPr lang="en-US" sz="4000" b="1" dirty="0"/>
              <a:t> </a:t>
            </a:r>
            <a:r>
              <a:rPr lang="en-US" sz="4000" b="1" dirty="0" err="1"/>
              <a:t>enikkulla</a:t>
            </a:r>
            <a:r>
              <a:rPr lang="en-US" sz="4000" b="1" dirty="0"/>
              <a:t> </a:t>
            </a:r>
            <a:r>
              <a:rPr lang="en-US" sz="4000" b="1" dirty="0" err="1"/>
              <a:t>paatt-eevannam</a:t>
            </a:r>
            <a:br>
              <a:rPr lang="en-US" sz="4000" b="1" dirty="0"/>
            </a:br>
            <a:r>
              <a:rPr lang="en-US" sz="4000" b="1" dirty="0" err="1"/>
              <a:t>Nithyathayil</a:t>
            </a:r>
            <a:r>
              <a:rPr lang="en-US" sz="4000" b="1" dirty="0"/>
              <a:t> </a:t>
            </a:r>
            <a:r>
              <a:rPr lang="en-US" sz="4000" b="1" dirty="0" err="1"/>
              <a:t>muzhangunna</a:t>
            </a:r>
            <a:r>
              <a:rPr lang="en-US" sz="4000" b="1" dirty="0"/>
              <a:t> </a:t>
            </a:r>
            <a:r>
              <a:rPr lang="en-US" sz="4000" b="1" dirty="0" err="1"/>
              <a:t>gaanam</a:t>
            </a:r>
            <a:br>
              <a:rPr lang="en-US" sz="4000" b="1" dirty="0"/>
            </a:br>
            <a:r>
              <a:rPr lang="en-US" sz="4000" b="1" dirty="0"/>
              <a:t>Yeshu </a:t>
            </a:r>
            <a:r>
              <a:rPr lang="en-US" sz="4000" b="1" dirty="0" err="1"/>
              <a:t>snehikkunnith</a:t>
            </a:r>
            <a:r>
              <a:rPr lang="en-US" sz="4000" b="1" dirty="0"/>
              <a:t> </a:t>
            </a:r>
            <a:r>
              <a:rPr lang="en-US" sz="4000" b="1" dirty="0" err="1"/>
              <a:t>enthaascharyam</a:t>
            </a:r>
            <a:r>
              <a:rPr lang="en-US" sz="4000" b="1" dirty="0"/>
              <a:t>!-</a:t>
            </a:r>
            <a:endParaRPr lang="en-US" sz="36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5F5870-44BD-CF77-C0BA-9C3A6B9197AF}"/>
              </a:ext>
            </a:extLst>
          </p:cNvPr>
          <p:cNvSpPr txBox="1"/>
          <p:nvPr/>
        </p:nvSpPr>
        <p:spPr>
          <a:xfrm>
            <a:off x="542924" y="419011"/>
            <a:ext cx="11344275" cy="2580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മാരാജസൗന്ദര്യം കാണുന്നേരം</a:t>
            </a:r>
          </a:p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പാടാനെനിക്കുള്ള പാട്ടീവണ്ണം</a:t>
            </a:r>
          </a:p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നിത്യതയില്‍ മുഴങ്ങുന്ന ഗാനം</a:t>
            </a:r>
          </a:p>
          <a:p>
            <a:pPr marL="0" marR="0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യേശു സ്നേഹിക്കുന്നിതെന്താശ്ചര്യം!-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28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069716C0EE04E9B9BFE5CF304AAA3" ma:contentTypeVersion="2" ma:contentTypeDescription="Create a new document." ma:contentTypeScope="" ma:versionID="50c7f20b21558992eec3bee185249a69">
  <xsd:schema xmlns:xsd="http://www.w3.org/2001/XMLSchema" xmlns:xs="http://www.w3.org/2001/XMLSchema" xmlns:p="http://schemas.microsoft.com/office/2006/metadata/properties" xmlns:ns2="d7027104-440d-4d20-a578-e1d0db2aa117" targetNamespace="http://schemas.microsoft.com/office/2006/metadata/properties" ma:root="true" ma:fieldsID="365e03eed7084236436414f3cd00bf76" ns2:_="">
    <xsd:import namespace="d7027104-440d-4d20-a578-e1d0db2aa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27104-440d-4d20-a578-e1d0db2aa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D21A800-32A7-4B95-81F1-7FC6902155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223415-CFEB-4759-8982-716C75395E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27104-440d-4d20-a578-e1d0db2aa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1B8788-B87A-4012-8405-E1BE1E358BEC}">
  <ds:schemaRefs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d7027104-440d-4d20-a578-e1d0db2aa1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301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Nirmala UI</vt:lpstr>
      <vt:lpstr>Times New Roman</vt:lpstr>
      <vt:lpstr>Office Theme</vt:lpstr>
      <vt:lpstr>ഹാ! എത്ര മോദം എന്‍ സ്വര്‍ഗ്ഗതാതന്‍ ചൊല്ലുന്നു തന്‍ സ്നേഹം തന്‍ വേദത്തില്‍ കാണുന്നതില്‍ ഞാന്‍ വിസ്മയകാര്യം യേശുവിന്‍ സ്നേഹമതി വിശേഷം </vt:lpstr>
      <vt:lpstr>എത്രമോദം താന്‍ സ്നേഹിക്കുന്നു സ്നേഹിക്കുന്നു സ്നേഹിക്കുന്നു എത്രമോദം താന്‍ സ്നേഹിക്കുന്നു സ്നേഹിക്കുന്നെന്നെയും</vt:lpstr>
      <vt:lpstr>  ഓടിയാലും തന്നെ ഞാന്‍ മറന്നു എന്നെ താനത്യന്തം സ്നേഹിക്കുന്നു തന്‍ സ്നേഹക്കൈകളിലേക്കോടുന്നു യേശു തന്‍സ്നേഹത്തെ ഓര്‍ക്കിലിന്നു     </vt:lpstr>
      <vt:lpstr>എത്രമോദം താന്‍ സ്നേഹിക്കുന്നു സ്നേഹിക്കുന്നു സ്നേഹിക്കുന്നു എത്രമോദം താന്‍ സ്നേഹിക്കുന്നു സ്നേഹിക്കുന്നെന്നെയും</vt:lpstr>
      <vt:lpstr>യേശു സ്നേഹിക്കുന്നെന്നെ എത്രയും സ്നേഹിച്ചിടുന്നു ഞാനവനെയും സ്വര്‍ഗ്ഗം താന്‍ വിട്ടിറങ്ങി സ്നേഹത്താല്‍ ക്രൂശില്‍ മരിച്ചതും തന്‍സ്നേഹത്താല്‍</vt:lpstr>
      <vt:lpstr>എത്രമോദം താന്‍ സ്നേഹിക്കുന്നു സ്നേഹിക്കുന്നു സ്നേഹിക്കുന്നു എത്രമോദം താന്‍ സ്നേഹിക്കുന്നു സ്നേഹിക്കുന്നെന്നെയും</vt:lpstr>
      <vt:lpstr>Vishramam ereyund eeyurappil Aashrayathaal undu vaazhvum thannil Chollukil eshu snehikku-nnennu Saathaan bhayann-udan mandidunnu</vt:lpstr>
      <vt:lpstr>എത്രമോദം താന്‍ സ്നേഹിക്കുന്നു സ്നേഹിക്കുന്നു സ്നേഹിക്കുന്നു എത്രമോദം താന്‍ സ്നേഹിക്കുന്നു സ്നേഹിക്കുന്നെന്നെയും</vt:lpstr>
      <vt:lpstr>Maa raaja saundaryam kaaanunneram Paadaan enikkulla paatt-eevannam Nithyathayil muzhangunna gaanam Yeshu snehikkunnith enthaascharyam!-</vt:lpstr>
      <vt:lpstr>എത്രമോദം താന്‍ സ്നേഹിക്കുന്നു സ്നേഹിക്കുന്നു സ്നേഹിക്കുന്നു എത്രമോദം താന്‍ സ്നേഹിക്കുന്നു സ്നേഹിക്കുന്നെന്നെയും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നല്ലിടയനേശു തനി-ക്കുള്ളജങ്ങള്‍ക്കായി വന്ന</dc:title>
  <dc:subject>274</dc:subject>
  <dc:creator>Christie Varghese</dc:creator>
  <cp:keywords>Formatting Pending</cp:keywords>
  <cp:lastModifiedBy>Shaji Varghese</cp:lastModifiedBy>
  <cp:revision>10</cp:revision>
  <dcterms:created xsi:type="dcterms:W3CDTF">2022-03-06T05:25:39Z</dcterms:created>
  <dcterms:modified xsi:type="dcterms:W3CDTF">2025-09-15T05:48:40Z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0x010100E1B069716C0EE04E9B9BFE5CF304AAA3</vt:lpwstr>
  </property>
</Properties>
</file>